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1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4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372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045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640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92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932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333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276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170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510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9508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F2E4A4-C5D9-4316-B41C-292BFB0DC44C}" type="datetimeFigureOut">
              <a:rPr lang="pt-PT" smtClean="0"/>
              <a:t>12/03/2021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0F699DB-684B-4FF4-9D00-F603EC075117}" type="slidenum">
              <a:rPr lang="pt-PT" smtClean="0"/>
              <a:t>‹nº›</a:t>
            </a:fld>
            <a:endParaRPr lang="pt-P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761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60A8DE-63ED-4810-B5CC-8E2ED08D1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083" y="545499"/>
            <a:ext cx="10058400" cy="3566160"/>
          </a:xfrm>
        </p:spPr>
        <p:txBody>
          <a:bodyPr>
            <a:noAutofit/>
          </a:bodyPr>
          <a:lstStyle/>
          <a:p>
            <a:r>
              <a:rPr lang="pt-PT" sz="6600" dirty="0"/>
              <a:t>Competição: Quem é mais provável de fazer uma doação ao PVA?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4CF7CC1-5CB2-4599-B704-0441BF81C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138" y="4456113"/>
            <a:ext cx="10058400" cy="1143000"/>
          </a:xfrm>
        </p:spPr>
        <p:txBody>
          <a:bodyPr>
            <a:normAutofit fontScale="25000" lnSpcReduction="20000"/>
          </a:bodyPr>
          <a:lstStyle/>
          <a:p>
            <a:r>
              <a:rPr lang="pt-PT" sz="6000" dirty="0" err="1"/>
              <a:t>Mest</a:t>
            </a:r>
            <a:r>
              <a:rPr lang="pt-PT" sz="6000" dirty="0"/>
              <a:t> 2020/2021- Grupo 1- Turma 1 (T1_1)</a:t>
            </a:r>
          </a:p>
          <a:p>
            <a:r>
              <a:rPr lang="pt-PT" sz="6000" dirty="0"/>
              <a:t>NOMES:  Gonçalo Domingues</a:t>
            </a:r>
          </a:p>
          <a:p>
            <a:r>
              <a:rPr lang="pt-PT" sz="6000" dirty="0"/>
              <a:t>	MARCOS AIRES</a:t>
            </a:r>
          </a:p>
          <a:p>
            <a:r>
              <a:rPr lang="pt-PT" sz="6000" dirty="0"/>
              <a:t>	PEDRO MACEDO</a:t>
            </a:r>
          </a:p>
          <a:p>
            <a:r>
              <a:rPr lang="pt-PT" sz="6000" dirty="0"/>
              <a:t>	Tiago Barbosa</a:t>
            </a:r>
          </a:p>
          <a:p>
            <a:endParaRPr lang="pt-PT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CE1528-B599-49B5-A248-B1DB682A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DACAEEE-E68B-4B60-94A1-F885D317CD7E}"/>
              </a:ext>
            </a:extLst>
          </p:cNvPr>
          <p:cNvSpPr txBox="1"/>
          <p:nvPr/>
        </p:nvSpPr>
        <p:spPr>
          <a:xfrm>
            <a:off x="8404445" y="3883776"/>
            <a:ext cx="26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solidFill>
                  <a:schemeClr val="bg1">
                    <a:lumMod val="75000"/>
                  </a:schemeClr>
                </a:solidFill>
              </a:rPr>
              <a:t>Apresentação adicional</a:t>
            </a:r>
          </a:p>
        </p:txBody>
      </p:sp>
    </p:spTree>
    <p:extLst>
      <p:ext uri="{BB962C8B-B14F-4D97-AF65-F5344CB8AC3E}">
        <p14:creationId xmlns:p14="http://schemas.microsoft.com/office/powerpoint/2010/main" val="2740567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BE303A-89F7-4AE5-A206-5091180C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Processo Principal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D04304-03D5-4616-AF50-E2EA7BB2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28" y="2042070"/>
            <a:ext cx="6486144" cy="405384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CDDB82F-5FED-42AB-9A26-C60D4159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1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E922C-E30B-4610-B9EA-F162AED1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Dados inicias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4EFF53-C6B4-4F9B-B9CC-3728A2D8F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46183"/>
            <a:ext cx="4456070" cy="34188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2A153CD-A9F7-4F9D-96B1-1538556C5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633" y="1946183"/>
            <a:ext cx="5470211" cy="34188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3F26596-7CBE-44EA-B34C-E977250DB384}"/>
              </a:ext>
            </a:extLst>
          </p:cNvPr>
          <p:cNvSpPr txBox="1"/>
          <p:nvPr/>
        </p:nvSpPr>
        <p:spPr>
          <a:xfrm>
            <a:off x="1945871" y="5431274"/>
            <a:ext cx="9209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Estatísticas sobre a variável </a:t>
            </a:r>
            <a:r>
              <a:rPr lang="pt-PT" sz="2800" dirty="0" err="1"/>
              <a:t>Lastgift</a:t>
            </a:r>
            <a:r>
              <a:rPr lang="pt-PT" sz="2800" dirty="0"/>
              <a:t> e gráfico da relação entre o género e se respondeu ou não (target b)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D28FE20-206B-4B8E-B509-90BC6B258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0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91236-9BE5-443C-BF92-651B765D8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Preparação dos dados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9087C12-482E-41A1-B5BD-4D3AA727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8E894B6-DFEE-42C3-815C-D717CBB9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958" y="2284555"/>
            <a:ext cx="3096722" cy="228888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C741682-4647-471B-A235-A7B10ED0C832}"/>
              </a:ext>
            </a:extLst>
          </p:cNvPr>
          <p:cNvSpPr txBox="1"/>
          <p:nvPr/>
        </p:nvSpPr>
        <p:spPr>
          <a:xfrm>
            <a:off x="1127715" y="2951942"/>
            <a:ext cx="6010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Divisão da variável “DOMAIN” em 2 colunas</a:t>
            </a:r>
          </a:p>
        </p:txBody>
      </p:sp>
    </p:spTree>
    <p:extLst>
      <p:ext uri="{BB962C8B-B14F-4D97-AF65-F5344CB8AC3E}">
        <p14:creationId xmlns:p14="http://schemas.microsoft.com/office/powerpoint/2010/main" val="118286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3BF44-4C77-42BF-B312-99B2AD63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Preparação dos dados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9B2577-40B6-4A55-A6CF-5CAB44B02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43" r="1391" b="40367"/>
          <a:stretch/>
        </p:blipFill>
        <p:spPr>
          <a:xfrm>
            <a:off x="8412480" y="2441072"/>
            <a:ext cx="1523597" cy="267956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984B7EE-6AC6-41CA-B933-FC8719D7F003}"/>
              </a:ext>
            </a:extLst>
          </p:cNvPr>
          <p:cNvSpPr txBox="1"/>
          <p:nvPr/>
        </p:nvSpPr>
        <p:spPr>
          <a:xfrm>
            <a:off x="1219200" y="3088358"/>
            <a:ext cx="5815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Representação das datas de modo a conseguir aplicar o algoritmo ao </a:t>
            </a:r>
            <a:r>
              <a:rPr lang="pt-PT" sz="2800" dirty="0" err="1"/>
              <a:t>naive</a:t>
            </a:r>
            <a:r>
              <a:rPr lang="pt-PT" sz="2800" dirty="0"/>
              <a:t> </a:t>
            </a:r>
            <a:r>
              <a:rPr lang="pt-PT" sz="2800" dirty="0" err="1"/>
              <a:t>bays</a:t>
            </a:r>
            <a:endParaRPr lang="pt-PT" sz="28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3683EA1-2850-487F-8B29-E7478383E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7C26EA-73D0-4F93-9B3E-C0DADCC43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Variáveis retirada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AC8B2B-4D21-4844-9333-020C06BDC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68" b="26998"/>
          <a:stretch/>
        </p:blipFill>
        <p:spPr>
          <a:xfrm>
            <a:off x="1487425" y="2790411"/>
            <a:ext cx="1973008" cy="203630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552555A-87CE-45EC-A43B-57E39BF8B3A4}"/>
              </a:ext>
            </a:extLst>
          </p:cNvPr>
          <p:cNvSpPr txBox="1"/>
          <p:nvPr/>
        </p:nvSpPr>
        <p:spPr>
          <a:xfrm>
            <a:off x="1487425" y="2267191"/>
            <a:ext cx="19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ZIP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CE7238-5B44-427B-B6AA-672A4697A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81" b="1771"/>
          <a:stretch/>
        </p:blipFill>
        <p:spPr>
          <a:xfrm>
            <a:off x="5109496" y="2790411"/>
            <a:ext cx="1973008" cy="207771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995F2DF-08BB-496A-99F6-94DA9AF78664}"/>
              </a:ext>
            </a:extLst>
          </p:cNvPr>
          <p:cNvSpPr txBox="1"/>
          <p:nvPr/>
        </p:nvSpPr>
        <p:spPr>
          <a:xfrm>
            <a:off x="5139976" y="2267191"/>
            <a:ext cx="19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MAILCODE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DB9B7D0-7160-4300-9AC5-3BB6233D5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1"/>
          <a:stretch/>
        </p:blipFill>
        <p:spPr>
          <a:xfrm>
            <a:off x="9097328" y="2653028"/>
            <a:ext cx="1973008" cy="21736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E94A1D-6B79-41B3-B9C0-B80F702FD1AE}"/>
              </a:ext>
            </a:extLst>
          </p:cNvPr>
          <p:cNvSpPr txBox="1"/>
          <p:nvPr/>
        </p:nvSpPr>
        <p:spPr>
          <a:xfrm>
            <a:off x="9097328" y="2193822"/>
            <a:ext cx="19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MDMAUD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68B9962-0AF0-468B-826C-55DDA90E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78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24AB9-592A-400D-9724-3E5277E2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Variáveis retirada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2FF777-E133-4733-9590-B98F2C855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40" b="3603"/>
          <a:stretch/>
        </p:blipFill>
        <p:spPr>
          <a:xfrm>
            <a:off x="2682241" y="2694431"/>
            <a:ext cx="1973008" cy="203606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F7F484-BB0B-4177-8933-BFCC8440BAFD}"/>
              </a:ext>
            </a:extLst>
          </p:cNvPr>
          <p:cNvSpPr txBox="1"/>
          <p:nvPr/>
        </p:nvSpPr>
        <p:spPr>
          <a:xfrm>
            <a:off x="2682241" y="2171211"/>
            <a:ext cx="19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AGEFLAG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46DAECC-D82D-4867-A7DA-A74706027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955" b="2087"/>
          <a:stretch/>
        </p:blipFill>
        <p:spPr>
          <a:xfrm>
            <a:off x="7536751" y="2596896"/>
            <a:ext cx="1973008" cy="21336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BE9DA4-7D0E-495C-BBEB-AE1972451A97}"/>
              </a:ext>
            </a:extLst>
          </p:cNvPr>
          <p:cNvSpPr txBox="1"/>
          <p:nvPr/>
        </p:nvSpPr>
        <p:spPr>
          <a:xfrm>
            <a:off x="7536751" y="2171211"/>
            <a:ext cx="197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CONTROLN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ADF815E-5346-42A4-8790-9A38A6C6C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CB83-C25D-41DC-A5BD-AE7AC6BC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 e resultados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22429-1B12-4B1D-9ADC-1E3F625FA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86" t="25333" r="24479" b="53512"/>
          <a:stretch/>
        </p:blipFill>
        <p:spPr>
          <a:xfrm>
            <a:off x="794766" y="2113107"/>
            <a:ext cx="6529872" cy="1568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77832-3CE4-4ED5-901C-DE49FA6C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0" t="21818" r="24369" b="60606"/>
          <a:stretch/>
        </p:blipFill>
        <p:spPr>
          <a:xfrm>
            <a:off x="794766" y="3939611"/>
            <a:ext cx="6529872" cy="1327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A635-3F6E-464C-B0C6-2E9FD2CC5931}"/>
              </a:ext>
            </a:extLst>
          </p:cNvPr>
          <p:cNvSpPr txBox="1"/>
          <p:nvPr/>
        </p:nvSpPr>
        <p:spPr>
          <a:xfrm>
            <a:off x="7633161" y="2707172"/>
            <a:ext cx="584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Precisão obtida no 1º teste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5171B6-954E-45A5-87FB-260B5AAD8D41}"/>
              </a:ext>
            </a:extLst>
          </p:cNvPr>
          <p:cNvSpPr txBox="1"/>
          <p:nvPr/>
        </p:nvSpPr>
        <p:spPr>
          <a:xfrm>
            <a:off x="7633161" y="4418611"/>
            <a:ext cx="584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Precisão obtida no 2º teste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C9B2C-5128-44E7-ABB7-9DDC65B4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6216F6-147C-471D-9E75-EEC17EFA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23AAD-7563-4C5E-9128-0F68DAEB835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0933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24913-495E-4CBC-81CF-88E49F88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 e resultados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A9FDB-C1AC-4DEE-AFFA-4921CDD7F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44" t="19596" r="26389" b="37576"/>
          <a:stretch/>
        </p:blipFill>
        <p:spPr>
          <a:xfrm>
            <a:off x="1097280" y="2514540"/>
            <a:ext cx="4804958" cy="2405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1E1ED8-5250-40A2-9232-F848BEB59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8" t="18990" r="26389" b="37374"/>
          <a:stretch/>
        </p:blipFill>
        <p:spPr>
          <a:xfrm>
            <a:off x="6289764" y="2514539"/>
            <a:ext cx="4967710" cy="240558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62C6BF19-ACF3-4EED-BD9E-FC0BF1631BA7}"/>
              </a:ext>
            </a:extLst>
          </p:cNvPr>
          <p:cNvSpPr txBox="1"/>
          <p:nvPr/>
        </p:nvSpPr>
        <p:spPr>
          <a:xfrm>
            <a:off x="772498" y="5317564"/>
            <a:ext cx="5454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Fig.6: Operador </a:t>
            </a:r>
            <a:r>
              <a:rPr lang="pt-PT" sz="2800" dirty="0" err="1"/>
              <a:t>validation</a:t>
            </a:r>
            <a:r>
              <a:rPr lang="pt-PT" sz="2800" dirty="0"/>
              <a:t> a ser aplicado aos dados 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AEE579B-ACC2-4F5D-A296-236EFC95F9E3}"/>
              </a:ext>
            </a:extLst>
          </p:cNvPr>
          <p:cNvSpPr txBox="1"/>
          <p:nvPr/>
        </p:nvSpPr>
        <p:spPr>
          <a:xfrm>
            <a:off x="6713003" y="5317563"/>
            <a:ext cx="4121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/>
              <a:t>Fig.7: Subprocessos de teste e de treino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6E97789-DB81-4AA2-9673-A9874D8E5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0652C-918A-4B8D-B9F8-09061153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dirty="0" err="1"/>
              <a:t>Validation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194185-6BA9-4EA4-8A39-5753FCFB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214" y="2043954"/>
            <a:ext cx="3655571" cy="3959410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9DE96CD-C9CB-4A51-AC06-A238385F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325" y="358902"/>
            <a:ext cx="23526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086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iva">
  <a:themeElements>
    <a:clrScheme name="Retrospe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216</TotalTime>
  <Words>139</Words>
  <Application>Microsoft Office PowerPoint</Application>
  <PresentationFormat>Ecrã Panorâmico</PresentationFormat>
  <Paragraphs>29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Retrospetiva</vt:lpstr>
      <vt:lpstr>Competição: Quem é mais provável de fazer uma doação ao PVA?</vt:lpstr>
      <vt:lpstr>Dados inicias</vt:lpstr>
      <vt:lpstr>Preparação dos dados</vt:lpstr>
      <vt:lpstr>Preparação dos dados</vt:lpstr>
      <vt:lpstr>Variáveis retirada</vt:lpstr>
      <vt:lpstr>Variáveis retirada</vt:lpstr>
      <vt:lpstr>Modelação e resultados </vt:lpstr>
      <vt:lpstr>Modelação e resultados</vt:lpstr>
      <vt:lpstr>Operador Validation</vt:lpstr>
      <vt:lpstr>Processo Principal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Competição: Quem é mais provável de fazer uma doação ao PVA?</dc:title>
  <dc:creator>pedro macedo</dc:creator>
  <cp:lastModifiedBy>pedro macedo</cp:lastModifiedBy>
  <cp:revision>8</cp:revision>
  <dcterms:created xsi:type="dcterms:W3CDTF">2021-03-12T17:35:11Z</dcterms:created>
  <dcterms:modified xsi:type="dcterms:W3CDTF">2021-03-12T21:27:17Z</dcterms:modified>
</cp:coreProperties>
</file>